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0" r:id="rId6"/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onbi.ac.k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cap="none" dirty="0" smtClean="0"/>
              <a:t>eLearning Training</a:t>
            </a:r>
            <a:endParaRPr lang="en-US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Computing Science Department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Edit topics to match course Lectures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9715501" cy="50499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on the pen next to the topic you want to edit. 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Type Lecture name and press enter when finished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The new name should now appear.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Alternatively you can click on the “Edit” link found directly opposite the topic and select “Edit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opic”.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the checkbox at the section name to allow you edit the topic.  You can use the summary section to add the objectives. Click “Save changes” button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11" y="1600200"/>
            <a:ext cx="1724266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2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 resources under a topic – notes, media, link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On course homepage click on “Turn Editing On” 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Below announcement on your right, click on “Add and activity or Resource”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Scroll down to resources and select file.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Enter name, add file and click button “Save and return to homepage” or  “</a:t>
            </a:r>
            <a:r>
              <a:rPr lang="en-US" dirty="0" smtClean="0">
                <a:solidFill>
                  <a:schemeClr val="tx2"/>
                </a:solidFill>
              </a:rPr>
              <a:t>Save and Display button”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690" y="1600200"/>
            <a:ext cx="5753903" cy="376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023" y="2624599"/>
            <a:ext cx="1152244" cy="140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24" y="4993726"/>
            <a:ext cx="1152244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 resources under a topic </a:t>
            </a:r>
            <a:r>
              <a:rPr lang="en-US" dirty="0" smtClean="0">
                <a:solidFill>
                  <a:schemeClr val="tx2"/>
                </a:solidFill>
              </a:rPr>
              <a:t>through Drag and Drop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0117283" cy="5049982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On course homepage click on “Turn Editing On” </a:t>
            </a:r>
          </a:p>
          <a:p>
            <a:pPr>
              <a:lnSpc>
                <a:spcPct val="3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Open the folder where you have saved your files and identify the documents to add.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3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Resize the folder page to be able to view both the folder and eLearning page.</a:t>
            </a:r>
          </a:p>
          <a:p>
            <a:pPr>
              <a:lnSpc>
                <a:spcPct val="3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Select the files to add, drag and drop them under the correct topic.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or show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575465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2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on the Edit link Found opposite the Activity or resource</a:t>
            </a:r>
          </a:p>
          <a:p>
            <a:pPr>
              <a:lnSpc>
                <a:spcPct val="22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Select Hide/Show to hide content from students or make the content available to student</a:t>
            </a:r>
          </a:p>
          <a:p>
            <a:pPr>
              <a:lnSpc>
                <a:spcPct val="22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Take note and a lecturer of the course you can view hidden content.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4" y="1959918"/>
            <a:ext cx="6208260" cy="42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Harlow Solid Italic" panose="04030604020F02020D02" pitchFamily="82" charset="0"/>
              </a:rPr>
              <a:t>Thank you</a:t>
            </a:r>
            <a:endParaRPr lang="en-US" sz="28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Learning Outcome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By the end of the training you should be able to;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Access eLearning platform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Edit 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Access assigned courses and view course settings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Add announcements on the course page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Add course description and outline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Edit topics to match course Lectures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Add or remove topics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Add resources under a topic – notes, media, link etc.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Hide or show resources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Access eLearning platform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 Use </a:t>
            </a:r>
            <a:r>
              <a:rPr lang="en-US" dirty="0">
                <a:solidFill>
                  <a:schemeClr val="tx2"/>
                </a:solidFill>
              </a:rPr>
              <a:t>your Active Directory (AD) Account</a:t>
            </a:r>
          </a:p>
          <a:p>
            <a:pPr lvl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  Username</a:t>
            </a:r>
            <a:r>
              <a:rPr lang="en-US" sz="1800" dirty="0">
                <a:solidFill>
                  <a:schemeClr val="tx2"/>
                </a:solidFill>
              </a:rPr>
              <a:t>: </a:t>
            </a:r>
            <a:r>
              <a:rPr lang="en-US" sz="1800" dirty="0" err="1" smtClean="0">
                <a:solidFill>
                  <a:schemeClr val="tx2"/>
                </a:solidFill>
              </a:rPr>
              <a:t>Payrollno</a:t>
            </a:r>
            <a:r>
              <a:rPr lang="en-US" sz="1800" dirty="0" smtClean="0">
                <a:solidFill>
                  <a:schemeClr val="tx2"/>
                </a:solidFill>
              </a:rPr>
              <a:t>/</a:t>
            </a:r>
            <a:r>
              <a:rPr lang="en-US" sz="1800" dirty="0" err="1" smtClean="0">
                <a:solidFill>
                  <a:schemeClr val="tx2"/>
                </a:solidFill>
              </a:rPr>
              <a:t>IDno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   Password</a:t>
            </a:r>
            <a:r>
              <a:rPr lang="en-US" sz="1800" dirty="0">
                <a:solidFill>
                  <a:schemeClr val="tx2"/>
                </a:solidFill>
              </a:rPr>
              <a:t>: AD password</a:t>
            </a:r>
          </a:p>
          <a:p>
            <a:pPr lvl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   Link</a:t>
            </a:r>
            <a:r>
              <a:rPr lang="en-US" sz="1800" dirty="0">
                <a:solidFill>
                  <a:schemeClr val="tx2"/>
                </a:solidFill>
              </a:rPr>
              <a:t>: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chemeClr val="tx2"/>
                </a:solidFill>
                <a:hlinkClick r:id="rId2"/>
              </a:rPr>
              <a:t>eclass.uonbi.ac.ke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    Enter the login details at the top right corner and press enter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Edit user profile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 Click on your name and select edit profile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Update your details as desired (Kindly note system accepts only </a:t>
            </a:r>
            <a:r>
              <a:rPr lang="en-US" dirty="0" err="1" smtClean="0">
                <a:solidFill>
                  <a:schemeClr val="tx2"/>
                </a:solidFill>
              </a:rPr>
              <a:t>U</a:t>
            </a:r>
            <a:r>
              <a:rPr lang="en-US" dirty="0" err="1" smtClean="0">
                <a:solidFill>
                  <a:schemeClr val="tx2"/>
                </a:solidFill>
              </a:rPr>
              <a:t>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email)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Scroll down and click on update profile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26" y="1751930"/>
            <a:ext cx="5662954" cy="453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8174182" y="3172691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Access assigned courses and view course settings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 Put the cursor on “My Courses” menu to see the list of courses you have access to.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the course code to access the course homepage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For Missing courses, liaise with ICT eLearning team to grant you access.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04" y="1738745"/>
            <a:ext cx="5722919" cy="453981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9656618" y="2639291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756073" y="4662055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View </a:t>
            </a:r>
            <a:r>
              <a:rPr lang="en-US" dirty="0">
                <a:solidFill>
                  <a:schemeClr val="tx2"/>
                </a:solidFill>
              </a:rPr>
              <a:t>course settings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After you open the course, go to administration block and click on “Edit settings” just below Course administration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You can edit course settings to fit you course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89" y="1544780"/>
            <a:ext cx="3808038" cy="504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9179617" y="3484419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532" y="1494541"/>
            <a:ext cx="3753374" cy="275310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 announcements on the course page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6002483" cy="50499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on Announcement link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Click on “Add a new Topic link”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Add subject , Message and Attachments if available. 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Complete the settings provided and then click on “Post Forum” button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216734" y="1747489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42" y="1634837"/>
            <a:ext cx="2343477" cy="59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15" y="2613885"/>
            <a:ext cx="1638529" cy="51442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9791698" y="3128307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0" y="1888693"/>
            <a:ext cx="4191585" cy="210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 course </a:t>
            </a:r>
            <a:r>
              <a:rPr lang="en-US" dirty="0" smtClean="0">
                <a:solidFill>
                  <a:schemeClr val="tx2"/>
                </a:solidFill>
              </a:rPr>
              <a:t>description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Go to “Administration block” and click on Edit settings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Scroll down under Description and add summary.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Update other details as required and click on “Save and Display button”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632664" y="3248891"/>
            <a:ext cx="1149927" cy="1385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ourse 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4353791" cy="50499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On course homepage click on “Turn Editing On” 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Below announcement on your right, click on “Add and activity or Resource”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Scroll down to resources and select file.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Enter name, add file and click button “Save and return to homepage” or  “</a:t>
            </a:r>
            <a:r>
              <a:rPr lang="en-US" dirty="0" smtClean="0">
                <a:solidFill>
                  <a:schemeClr val="tx2"/>
                </a:solidFill>
              </a:rPr>
              <a:t>Save and Display button”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70C0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690" y="1600200"/>
            <a:ext cx="5753903" cy="376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023" y="2624599"/>
            <a:ext cx="1152244" cy="140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24" y="4993726"/>
            <a:ext cx="1152244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188</TotalTime>
  <Words>664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Euphemia</vt:lpstr>
      <vt:lpstr>Harlow Solid Italic</vt:lpstr>
      <vt:lpstr>Plantagenet Cherokee</vt:lpstr>
      <vt:lpstr>Wingdings</vt:lpstr>
      <vt:lpstr>Academic Literature 16x9</vt:lpstr>
      <vt:lpstr>eLearning Training</vt:lpstr>
      <vt:lpstr>Learning Outcome</vt:lpstr>
      <vt:lpstr>Access eLearning platform</vt:lpstr>
      <vt:lpstr>Edit user profile</vt:lpstr>
      <vt:lpstr>Access assigned courses and view course settings</vt:lpstr>
      <vt:lpstr>View course settings</vt:lpstr>
      <vt:lpstr>Add announcements on the course page</vt:lpstr>
      <vt:lpstr>Add course description</vt:lpstr>
      <vt:lpstr>Add Course Outline</vt:lpstr>
      <vt:lpstr>Edit topics to match course Lectures</vt:lpstr>
      <vt:lpstr>Add resources under a topic – notes, media, link </vt:lpstr>
      <vt:lpstr>Add resources under a topic through Drag and Drop</vt:lpstr>
      <vt:lpstr>Hide or show resources</vt:lpstr>
      <vt:lpstr>Question and 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 Training</dc:title>
  <dc:creator>user</dc:creator>
  <cp:lastModifiedBy>user</cp:lastModifiedBy>
  <cp:revision>16</cp:revision>
  <dcterms:created xsi:type="dcterms:W3CDTF">2021-09-13T06:05:23Z</dcterms:created>
  <dcterms:modified xsi:type="dcterms:W3CDTF">2021-09-14T13:11:59Z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