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70" r:id="rId5"/>
    <p:sldId id="264" r:id="rId6"/>
  </p:sldIdLst>
  <p:sldSz cx="9144000" cy="5143500" type="screen16x9"/>
  <p:notesSz cx="6858000" cy="9144000"/>
  <p:embeddedFontLst>
    <p:embeddedFont>
      <p:font typeface="Roboto" panose="02000000000000000000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3C8735-51CC-4027-B436-DEED788DA2E9}">
  <a:tblStyle styleId="{0A3C8735-51CC-4027-B436-DEED788DA2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6" autoAdjust="0"/>
    <p:restoredTop sz="94291" autoAdjust="0"/>
  </p:normalViewPr>
  <p:slideViewPr>
    <p:cSldViewPr snapToGrid="0">
      <p:cViewPr varScale="1">
        <p:scale>
          <a:sx n="114" d="100"/>
          <a:sy n="114" d="100"/>
        </p:scale>
        <p:origin x="10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128958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848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ed0783e32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ed0783e32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9052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46C14B-7020-4AB9-BCCA-28FE5DF95D7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60D5-6F8A-4728-B003-73CCB6C15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 smtClean="0"/>
              <a:t>Video Uploading Manual</a:t>
            </a:r>
            <a:endParaRPr sz="5000"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3086837"/>
            <a:ext cx="7515300" cy="12618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Charles L. </a:t>
            </a:r>
            <a:r>
              <a:rPr lang="en-US" b="1" dirty="0" err="1" smtClean="0"/>
              <a:t>Omondi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727652" y="80613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Training </a:t>
            </a:r>
            <a:r>
              <a:rPr lang="en-US" dirty="0"/>
              <a:t>l</a:t>
            </a:r>
            <a:r>
              <a:rPr lang="en" dirty="0"/>
              <a:t>earning Outcome</a:t>
            </a:r>
            <a:endParaRPr dirty="0"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727650" y="1810518"/>
            <a:ext cx="7688700" cy="30646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At the end of this training you should be able to;</a:t>
            </a:r>
            <a:endParaRPr sz="1800" dirty="0"/>
          </a:p>
          <a:p>
            <a:pPr marL="457200" lvl="0" indent="-34290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 dirty="0">
                <a:solidFill>
                  <a:schemeClr val="accent3"/>
                </a:solidFill>
              </a:rPr>
              <a:t>Login to </a:t>
            </a:r>
            <a:r>
              <a:rPr lang="en" b="1" dirty="0">
                <a:solidFill>
                  <a:schemeClr val="tx1"/>
                </a:solidFill>
              </a:rPr>
              <a:t>e</a:t>
            </a:r>
            <a:r>
              <a:rPr lang="en" sz="1800" b="1" dirty="0">
                <a:solidFill>
                  <a:schemeClr val="tx1"/>
                </a:solidFill>
              </a:rPr>
              <a:t>class</a:t>
            </a:r>
            <a:r>
              <a:rPr lang="en" b="1" dirty="0">
                <a:solidFill>
                  <a:schemeClr val="tx1"/>
                </a:solidFill>
              </a:rPr>
              <a:t>.uonbi.ac.ke</a:t>
            </a:r>
            <a:endParaRPr sz="1800" b="1" dirty="0">
              <a:solidFill>
                <a:schemeClr val="tx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 dirty="0">
                <a:solidFill>
                  <a:schemeClr val="accent3"/>
                </a:solidFill>
              </a:rPr>
              <a:t>Locate and Open your courses</a:t>
            </a: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 dirty="0">
                <a:solidFill>
                  <a:schemeClr val="accent3"/>
                </a:solidFill>
              </a:rPr>
              <a:t>Open </a:t>
            </a:r>
            <a:r>
              <a:rPr lang="en" sz="1800" b="1" dirty="0" smtClean="0">
                <a:solidFill>
                  <a:schemeClr val="accent3"/>
                </a:solidFill>
              </a:rPr>
              <a:t>the course </a:t>
            </a:r>
            <a:endParaRPr lang="en" sz="1800" b="1" dirty="0">
              <a:solidFill>
                <a:schemeClr val="accent3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-US" b="1" dirty="0" smtClean="0">
                <a:solidFill>
                  <a:schemeClr val="accent3"/>
                </a:solidFill>
              </a:rPr>
              <a:t>Upload video file</a:t>
            </a:r>
            <a:endParaRPr sz="18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58D31F-F050-4FF5-9994-5FDE3CD5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Login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F368B3-3DDD-4EDE-BE5F-DAF6A28C05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Use the Login credentials provided</a:t>
            </a:r>
          </a:p>
          <a:p>
            <a:pPr marL="857250" lvl="1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1800" dirty="0"/>
              <a:t>Username: </a:t>
            </a:r>
            <a:r>
              <a:rPr lang="en-US" sz="1800" dirty="0" err="1"/>
              <a:t>Payrollno</a:t>
            </a:r>
            <a:r>
              <a:rPr lang="en-US" sz="1800" dirty="0"/>
              <a:t>/</a:t>
            </a:r>
            <a:r>
              <a:rPr lang="en-US" sz="1800" dirty="0" err="1"/>
              <a:t>IDno</a:t>
            </a:r>
            <a:endParaRPr lang="en-US" sz="1800" dirty="0"/>
          </a:p>
          <a:p>
            <a:pPr marL="857250" lvl="1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1800" dirty="0"/>
              <a:t>Password: AD password</a:t>
            </a:r>
          </a:p>
          <a:p>
            <a:pPr marL="857250" lvl="1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1800" dirty="0"/>
              <a:t>Link: https://eclass.uonbi.ac.ke</a:t>
            </a:r>
            <a:endParaRPr lang="aa-ET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E559567-8A1E-454F-9A16-5AE19C22D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422" y="2571750"/>
            <a:ext cx="4290094" cy="7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8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537525"/>
          </a:xfrm>
        </p:spPr>
        <p:txBody>
          <a:bodyPr/>
          <a:lstStyle/>
          <a:p>
            <a:r>
              <a:rPr lang="en-US" dirty="0" smtClean="0"/>
              <a:t>1.Select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422" y="808988"/>
            <a:ext cx="3886200" cy="3991612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 smtClean="0"/>
              <a:t>Login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Click my courses and select the course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turn </a:t>
            </a:r>
            <a:r>
              <a:rPr lang="en-US" dirty="0"/>
              <a:t>on the editing </a:t>
            </a:r>
            <a:endParaRPr lang="en-US" dirty="0" smtClean="0"/>
          </a:p>
        </p:txBody>
      </p:sp>
      <p:sp>
        <p:nvSpPr>
          <p:cNvPr id="6" name="Right Arrow 5"/>
          <p:cNvSpPr/>
          <p:nvPr/>
        </p:nvSpPr>
        <p:spPr>
          <a:xfrm rot="5400000">
            <a:off x="4364913" y="1044490"/>
            <a:ext cx="674972" cy="260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622" y="1547671"/>
            <a:ext cx="3886200" cy="499847"/>
          </a:xfrm>
        </p:spPr>
      </p:pic>
      <p:sp>
        <p:nvSpPr>
          <p:cNvPr id="9" name="Right Arrow 8"/>
          <p:cNvSpPr/>
          <p:nvPr/>
        </p:nvSpPr>
        <p:spPr>
          <a:xfrm rot="5400000">
            <a:off x="7545190" y="1016074"/>
            <a:ext cx="674972" cy="260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9712DA5C-0AFC-4CDE-8DE4-ADC5A9BFB467}"/>
              </a:ext>
            </a:extLst>
          </p:cNvPr>
          <p:cNvSpPr txBox="1">
            <a:spLocks/>
          </p:cNvSpPr>
          <p:nvPr/>
        </p:nvSpPr>
        <p:spPr>
          <a:xfrm>
            <a:off x="460950" y="300553"/>
            <a:ext cx="8222100" cy="444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 dirty="0" smtClean="0"/>
              <a:t>How to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step 2: Locate and Open Courses</a:t>
            </a:r>
            <a:endParaRPr lang="aa-ET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E4D3B1-B95C-475C-A743-C755EB04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6A354A-24EE-4487-A56D-A56688BB06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4400" dirty="0">
                <a:solidFill>
                  <a:srgbClr val="0070C0"/>
                </a:solidFill>
              </a:rPr>
              <a:t>END</a:t>
            </a:r>
            <a:endParaRPr lang="aa-ET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95687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</TotalTime>
  <Words>85</Words>
  <Application>Microsoft Office PowerPoint</Application>
  <PresentationFormat>On-screen Show (16:9)</PresentationFormat>
  <Paragraphs>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Roboto</vt:lpstr>
      <vt:lpstr>Wingdings</vt:lpstr>
      <vt:lpstr>Arial</vt:lpstr>
      <vt:lpstr>Material</vt:lpstr>
      <vt:lpstr>Video Uploading Manual</vt:lpstr>
      <vt:lpstr>Training learning Outcome</vt:lpstr>
      <vt:lpstr>Step 1: Login</vt:lpstr>
      <vt:lpstr>1.Select the course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eclass Student Self-Guide</dc:title>
  <dc:creator>USER</dc:creator>
  <cp:lastModifiedBy>Windows User</cp:lastModifiedBy>
  <cp:revision>28</cp:revision>
  <dcterms:modified xsi:type="dcterms:W3CDTF">2021-06-21T12:45:04Z</dcterms:modified>
</cp:coreProperties>
</file>