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65" r:id="rId6"/>
    <p:sldId id="273" r:id="rId7"/>
    <p:sldId id="274" r:id="rId8"/>
    <p:sldId id="267" r:id="rId9"/>
    <p:sldId id="263" r:id="rId10"/>
    <p:sldId id="262" r:id="rId11"/>
    <p:sldId id="275" r:id="rId12"/>
    <p:sldId id="276" r:id="rId13"/>
    <p:sldId id="277" r:id="rId14"/>
    <p:sldId id="272" r:id="rId15"/>
    <p:sldId id="278" r:id="rId16"/>
    <p:sldId id="264" r:id="rId1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3C8735-51CC-4027-B436-DEED788DA2E9}">
  <a:tblStyle styleId="{0A3C8735-51CC-4027-B436-DEED788DA2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291" autoAdjust="0"/>
  </p:normalViewPr>
  <p:slideViewPr>
    <p:cSldViewPr snapToGrid="0">
      <p:cViewPr varScale="1">
        <p:scale>
          <a:sx n="98" d="100"/>
          <a:sy n="98" d="100"/>
        </p:scale>
        <p:origin x="55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12895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848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d0783e32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d0783e32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905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1451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D46C14B-7020-4AB9-BCCA-28FE5DF95D77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60D5-6F8A-4728-B003-73CCB6C15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/>
              <a:t>EXTERNAL </a:t>
            </a:r>
            <a:r>
              <a:rPr lang="en" sz="5000" dirty="0" smtClean="0"/>
              <a:t>EXAMINER MANUAL</a:t>
            </a:r>
            <a:endParaRPr sz="5000"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3086837"/>
            <a:ext cx="7515300" cy="12618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By 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/>
              <a:t>Jerusha</a:t>
            </a:r>
            <a:r>
              <a:rPr lang="en-US" b="1" dirty="0"/>
              <a:t> </a:t>
            </a:r>
            <a:r>
              <a:rPr lang="en-US" b="1" dirty="0" smtClean="0"/>
              <a:t>Kimani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Edited by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Charles L. </a:t>
            </a:r>
            <a:r>
              <a:rPr lang="en-US" b="1" dirty="0" err="1" smtClean="0"/>
              <a:t>Omondi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CC3CF60D-8FF5-4785-892E-2EC638B5E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63" y="1894137"/>
            <a:ext cx="6390187" cy="31948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DAD8AF-5EDC-4006-B0B4-1C1625EE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8: Viewing/Editing </a:t>
            </a:r>
            <a:r>
              <a:rPr lang="en-US" dirty="0"/>
              <a:t>Marked Scripts</a:t>
            </a:r>
            <a:endParaRPr lang="aa-ET" dirty="0"/>
          </a:p>
        </p:txBody>
      </p:sp>
      <p:sp>
        <p:nvSpPr>
          <p:cNvPr id="7" name="Arrow: Right 6">
            <a:extLst>
              <a:ext uri="{FF2B5EF4-FFF2-40B4-BE49-F238E27FC236}">
                <a16:creationId xmlns="" xmlns:a16="http://schemas.microsoft.com/office/drawing/2014/main" id="{297BFB88-6A87-456F-A736-AE1F8C926FB5}"/>
              </a:ext>
            </a:extLst>
          </p:cNvPr>
          <p:cNvSpPr/>
          <p:nvPr/>
        </p:nvSpPr>
        <p:spPr>
          <a:xfrm rot="11248220">
            <a:off x="6071293" y="2022252"/>
            <a:ext cx="733647" cy="149419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Arrow: Right 8">
            <a:extLst>
              <a:ext uri="{FF2B5EF4-FFF2-40B4-BE49-F238E27FC236}">
                <a16:creationId xmlns="" xmlns:a16="http://schemas.microsoft.com/office/drawing/2014/main" id="{142AAA71-15D0-45F8-90CC-2D31F3E26370}"/>
              </a:ext>
            </a:extLst>
          </p:cNvPr>
          <p:cNvSpPr/>
          <p:nvPr/>
        </p:nvSpPr>
        <p:spPr>
          <a:xfrm rot="19944296" flipV="1">
            <a:off x="1161911" y="2734364"/>
            <a:ext cx="711338" cy="202018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9EC89C2A-9FCE-48D3-9B43-365F082C61DE}"/>
              </a:ext>
            </a:extLst>
          </p:cNvPr>
          <p:cNvSpPr/>
          <p:nvPr/>
        </p:nvSpPr>
        <p:spPr>
          <a:xfrm>
            <a:off x="2803451" y="3664689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325310D2-67B1-4F33-B138-D88512F05AEE}"/>
              </a:ext>
            </a:extLst>
          </p:cNvPr>
          <p:cNvSpPr/>
          <p:nvPr/>
        </p:nvSpPr>
        <p:spPr>
          <a:xfrm>
            <a:off x="2811854" y="4914686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BB81971-9C34-46C2-8E65-2CF71F46FA50}"/>
              </a:ext>
            </a:extLst>
          </p:cNvPr>
          <p:cNvSpPr txBox="1"/>
          <p:nvPr/>
        </p:nvSpPr>
        <p:spPr>
          <a:xfrm>
            <a:off x="6811540" y="2064840"/>
            <a:ext cx="994730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</a:t>
            </a:r>
            <a:endParaRPr lang="aa-ET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726FD9F-B584-409C-A817-0FC523C4F74D}"/>
              </a:ext>
            </a:extLst>
          </p:cNvPr>
          <p:cNvSpPr txBox="1"/>
          <p:nvPr/>
        </p:nvSpPr>
        <p:spPr>
          <a:xfrm>
            <a:off x="161116" y="2935756"/>
            <a:ext cx="994730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Answer</a:t>
            </a:r>
            <a:endParaRPr lang="aa-ET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4269114-EB5B-4DD1-885B-52DD8A8FD98E}"/>
              </a:ext>
            </a:extLst>
          </p:cNvPr>
          <p:cNvSpPr txBox="1"/>
          <p:nvPr/>
        </p:nvSpPr>
        <p:spPr>
          <a:xfrm>
            <a:off x="1562986" y="3595860"/>
            <a:ext cx="1248868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Add your comments here</a:t>
            </a:r>
            <a:endParaRPr lang="aa-ET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DDC0602-A1B9-4A57-8B88-8CC1C6258202}"/>
              </a:ext>
            </a:extLst>
          </p:cNvPr>
          <p:cNvSpPr txBox="1"/>
          <p:nvPr/>
        </p:nvSpPr>
        <p:spPr>
          <a:xfrm>
            <a:off x="1011801" y="4781221"/>
            <a:ext cx="1791650" cy="307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Marks awarded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037851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26B83-F584-4198-BE58-98E7C10E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9: Download responses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F49FA2-57B6-49F1-9F9B-1F902907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919075"/>
            <a:ext cx="8222100" cy="3139942"/>
          </a:xfrm>
        </p:spPr>
        <p:txBody>
          <a:bodyPr/>
          <a:lstStyle/>
          <a:p>
            <a:r>
              <a:rPr lang="en-US" dirty="0"/>
              <a:t>On your right go to administration block, click on results to expand it and then click on” </a:t>
            </a:r>
            <a:r>
              <a:rPr lang="en-US" dirty="0" smtClean="0"/>
              <a:t>responses” </a:t>
            </a:r>
            <a:r>
              <a:rPr lang="en-US" dirty="0"/>
              <a:t>link.</a:t>
            </a:r>
            <a:endParaRPr lang="aa-ET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EDD52E1-7145-4904-9A7F-8504A6AED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865" y="2747425"/>
            <a:ext cx="2009775" cy="165735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E83270FF-DC9E-438C-AF11-658ED155EFCB}"/>
              </a:ext>
            </a:extLst>
          </p:cNvPr>
          <p:cNvSpPr/>
          <p:nvPr/>
        </p:nvSpPr>
        <p:spPr>
          <a:xfrm>
            <a:off x="3374021" y="3533570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C89F66E-49AD-48AE-A12F-45B80059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5" y="2613278"/>
            <a:ext cx="2245662" cy="23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6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26B83-F584-4198-BE58-98E7C10E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9: Download </a:t>
            </a:r>
            <a:r>
              <a:rPr lang="en-US" dirty="0"/>
              <a:t>Marks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F49FA2-57B6-49F1-9F9B-1F902907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919075"/>
            <a:ext cx="8222100" cy="3139942"/>
          </a:xfrm>
        </p:spPr>
        <p:txBody>
          <a:bodyPr/>
          <a:lstStyle/>
          <a:p>
            <a:r>
              <a:rPr lang="en-US" dirty="0"/>
              <a:t>On your right go to administration block, click on results to expand it and then click on” Grades” link.</a:t>
            </a:r>
            <a:endParaRPr lang="aa-ET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EDD52E1-7145-4904-9A7F-8504A6AED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865" y="2747425"/>
            <a:ext cx="2009775" cy="165735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E83270FF-DC9E-438C-AF11-658ED155EFCB}"/>
              </a:ext>
            </a:extLst>
          </p:cNvPr>
          <p:cNvSpPr/>
          <p:nvPr/>
        </p:nvSpPr>
        <p:spPr>
          <a:xfrm>
            <a:off x="3424876" y="3189115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C89F66E-49AD-48AE-A12F-45B80059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5" y="2613278"/>
            <a:ext cx="2245662" cy="23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6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26B83-F584-4198-BE58-98E7C10E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10: view performance statistics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F49FA2-57B6-49F1-9F9B-1F902907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919075"/>
            <a:ext cx="8222100" cy="3139942"/>
          </a:xfrm>
        </p:spPr>
        <p:txBody>
          <a:bodyPr/>
          <a:lstStyle/>
          <a:p>
            <a:r>
              <a:rPr lang="en-US" dirty="0"/>
              <a:t>On your right go to administration block, click on results to expand it and then click on” </a:t>
            </a:r>
            <a:r>
              <a:rPr lang="en-US" dirty="0" smtClean="0"/>
              <a:t>statistics” </a:t>
            </a:r>
            <a:r>
              <a:rPr lang="en-US" dirty="0"/>
              <a:t>link.</a:t>
            </a:r>
            <a:endParaRPr lang="aa-ET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EDD52E1-7145-4904-9A7F-8504A6AED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865" y="2747425"/>
            <a:ext cx="2009775" cy="165735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E83270FF-DC9E-438C-AF11-658ED155EFCB}"/>
              </a:ext>
            </a:extLst>
          </p:cNvPr>
          <p:cNvSpPr/>
          <p:nvPr/>
        </p:nvSpPr>
        <p:spPr>
          <a:xfrm>
            <a:off x="3404844" y="3831872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C89F66E-49AD-48AE-A12F-45B80059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5" y="2613278"/>
            <a:ext cx="2245662" cy="23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838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A44B06-AE5C-4B18-8556-096B8EFE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00" y="368856"/>
            <a:ext cx="8222100" cy="767700"/>
          </a:xfrm>
        </p:spPr>
        <p:txBody>
          <a:bodyPr/>
          <a:lstStyle/>
          <a:p>
            <a:r>
              <a:rPr lang="en-US" dirty="0" smtClean="0"/>
              <a:t>Step 11: Download Mark sheet 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21BBD2-62B9-4A54-A1D0-17542FD79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787704"/>
            <a:ext cx="8222100" cy="3154166"/>
          </a:xfrm>
        </p:spPr>
        <p:txBody>
          <a:bodyPr/>
          <a:lstStyle/>
          <a:p>
            <a:r>
              <a:rPr lang="en-US" sz="1400" dirty="0" smtClean="0"/>
              <a:t>Go to this course ( next to my courses)</a:t>
            </a:r>
          </a:p>
          <a:p>
            <a:r>
              <a:rPr lang="en-US" sz="1400" dirty="0" smtClean="0"/>
              <a:t>Click grades, export, excel spreadsheet, </a:t>
            </a:r>
          </a:p>
          <a:p>
            <a:r>
              <a:rPr lang="en-US" sz="1400" dirty="0" smtClean="0"/>
              <a:t>ensure only the relevant exam is checked, save</a:t>
            </a:r>
          </a:p>
          <a:p>
            <a:endParaRPr lang="en-US" sz="1400" dirty="0"/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endParaRPr lang="aa-ET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93" y="2883006"/>
            <a:ext cx="3343275" cy="167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293" y="1674367"/>
            <a:ext cx="3359983" cy="338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268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99607B-5AFF-43C8-9448-242CF706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Documenting Changes made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319C28F-3033-4072-9A0F-9C0C09E57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Method ONE</a:t>
            </a:r>
          </a:p>
          <a:p>
            <a:r>
              <a:rPr lang="en-US" dirty="0"/>
              <a:t>Open the downloaded document to Highlight any change you make on the marked script.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Method TWO</a:t>
            </a:r>
          </a:p>
          <a:p>
            <a:r>
              <a:rPr lang="en-US" dirty="0"/>
              <a:t>Open a word document and record the changes you have made per Question </a:t>
            </a:r>
          </a:p>
        </p:txBody>
      </p:sp>
    </p:spTree>
    <p:extLst>
      <p:ext uri="{BB962C8B-B14F-4D97-AF65-F5344CB8AC3E}">
        <p14:creationId xmlns:p14="http://schemas.microsoft.com/office/powerpoint/2010/main" val="130684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E4D3B1-B95C-475C-A743-C755EB04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6A354A-24EE-4487-A56D-A56688BB06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4400" dirty="0">
                <a:solidFill>
                  <a:srgbClr val="0070C0"/>
                </a:solidFill>
              </a:rPr>
              <a:t>END</a:t>
            </a:r>
            <a:endParaRPr lang="aa-ET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9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727652" y="80613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Training </a:t>
            </a:r>
            <a:r>
              <a:rPr lang="en-US" dirty="0"/>
              <a:t>l</a:t>
            </a:r>
            <a:r>
              <a:rPr lang="en" dirty="0"/>
              <a:t>earning Outcome</a:t>
            </a:r>
            <a:endParaRPr dirty="0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727650" y="1810518"/>
            <a:ext cx="7688700" cy="30646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At the end of this training you should be able to;</a:t>
            </a:r>
            <a:endParaRPr sz="1800" dirty="0"/>
          </a:p>
          <a:p>
            <a:pPr marL="457200" lvl="0" indent="-3429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Login to </a:t>
            </a:r>
            <a:r>
              <a:rPr lang="en" b="1" dirty="0">
                <a:solidFill>
                  <a:schemeClr val="tx1"/>
                </a:solidFill>
              </a:rPr>
              <a:t>e</a:t>
            </a:r>
            <a:r>
              <a:rPr lang="en" sz="1800" b="1" dirty="0">
                <a:solidFill>
                  <a:schemeClr val="tx1"/>
                </a:solidFill>
              </a:rPr>
              <a:t>class</a:t>
            </a:r>
            <a:r>
              <a:rPr lang="en" b="1" dirty="0">
                <a:solidFill>
                  <a:schemeClr val="tx1"/>
                </a:solidFill>
              </a:rPr>
              <a:t>.uonbi.ac.ke</a:t>
            </a:r>
            <a:endParaRPr sz="1800" b="1" dirty="0">
              <a:solidFill>
                <a:schemeClr val="tx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Locate and Open your courses</a:t>
            </a: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 dirty="0">
                <a:solidFill>
                  <a:schemeClr val="accent3"/>
                </a:solidFill>
              </a:rPr>
              <a:t>Open Exam </a:t>
            </a: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b="1" dirty="0">
                <a:solidFill>
                  <a:schemeClr val="accent3"/>
                </a:solidFill>
              </a:rPr>
              <a:t>Download marks</a:t>
            </a:r>
            <a:endParaRPr sz="1800" b="1" dirty="0">
              <a:solidFill>
                <a:schemeClr val="accent3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b="1" dirty="0">
                <a:solidFill>
                  <a:schemeClr val="accent3"/>
                </a:solidFill>
              </a:rPr>
              <a:t>View or Edit Marked Scripts</a:t>
            </a: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b="1" dirty="0">
                <a:solidFill>
                  <a:schemeClr val="accent3"/>
                </a:solidFill>
              </a:rPr>
              <a:t>Documenting Changes made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58D31F-F050-4FF5-9994-5FDE3CD5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Login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F368B3-3DDD-4EDE-BE5F-DAF6A28C05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Use the Login credentials provided</a:t>
            </a:r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Username: </a:t>
            </a:r>
            <a:r>
              <a:rPr lang="en-US" sz="1800" dirty="0" err="1"/>
              <a:t>Payrollno</a:t>
            </a:r>
            <a:r>
              <a:rPr lang="en-US" sz="1800" dirty="0"/>
              <a:t>/</a:t>
            </a:r>
            <a:r>
              <a:rPr lang="en-US" sz="1800" dirty="0" err="1"/>
              <a:t>IDno</a:t>
            </a:r>
            <a:endParaRPr lang="en-US" sz="1800" dirty="0"/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Password: AD password</a:t>
            </a:r>
          </a:p>
          <a:p>
            <a:pPr marL="857250" lvl="1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1800" dirty="0"/>
              <a:t>Link: https://eclass.uonbi.ac.ke</a:t>
            </a:r>
            <a:endParaRPr lang="aa-ET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E559567-8A1E-454F-9A16-5AE19C22D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422" y="2571750"/>
            <a:ext cx="4290094" cy="7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8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537525"/>
          </a:xfrm>
        </p:spPr>
        <p:txBody>
          <a:bodyPr/>
          <a:lstStyle/>
          <a:p>
            <a:r>
              <a:rPr lang="en-US" dirty="0" smtClean="0"/>
              <a:t>1.Select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422" y="808988"/>
            <a:ext cx="3886200" cy="3991612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 smtClean="0"/>
              <a:t>Login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Click my courses and select the course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turn </a:t>
            </a:r>
            <a:r>
              <a:rPr lang="en-US" dirty="0"/>
              <a:t>on the editing </a:t>
            </a:r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 rot="5400000">
            <a:off x="4364913" y="1044490"/>
            <a:ext cx="674972" cy="260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622" y="1547671"/>
            <a:ext cx="3886200" cy="499847"/>
          </a:xfrm>
        </p:spPr>
      </p:pic>
      <p:sp>
        <p:nvSpPr>
          <p:cNvPr id="9" name="Right Arrow 8"/>
          <p:cNvSpPr/>
          <p:nvPr/>
        </p:nvSpPr>
        <p:spPr>
          <a:xfrm rot="5400000">
            <a:off x="7545190" y="1016074"/>
            <a:ext cx="674972" cy="260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12DA5C-0AFC-4CDE-8DE4-ADC5A9BFB467}"/>
              </a:ext>
            </a:extLst>
          </p:cNvPr>
          <p:cNvSpPr txBox="1">
            <a:spLocks/>
          </p:cNvSpPr>
          <p:nvPr/>
        </p:nvSpPr>
        <p:spPr>
          <a:xfrm>
            <a:off x="460950" y="300553"/>
            <a:ext cx="8222100" cy="444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 dirty="0" smtClean="0"/>
              <a:t>How to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step 2: Locate and Open Courses</a:t>
            </a:r>
            <a:endParaRPr lang="aa-ET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4A1C90-EB0B-4322-AE3D-E6B024A0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</a:t>
            </a:r>
            <a:r>
              <a:rPr lang="en-US" dirty="0"/>
              <a:t>open Exam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CA478D-872F-42C4-85A1-2AD515DD80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on the name of exam to open </a:t>
            </a:r>
            <a:r>
              <a:rPr lang="en-US" dirty="0" smtClean="0"/>
              <a:t>it (a link with red icon to the left)</a:t>
            </a:r>
            <a:endParaRPr lang="en-US" dirty="0"/>
          </a:p>
          <a:p>
            <a:pPr marL="114300" indent="0">
              <a:buNone/>
            </a:pPr>
            <a:endParaRPr lang="aa-ET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4B47340-8257-4F7C-AED0-0581B3F92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66" y="2400306"/>
            <a:ext cx="5886450" cy="495300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="" xmlns:a16="http://schemas.microsoft.com/office/drawing/2014/main" id="{D94D1F4B-128A-4268-96F4-73228D3730F1}"/>
              </a:ext>
            </a:extLst>
          </p:cNvPr>
          <p:cNvSpPr/>
          <p:nvPr/>
        </p:nvSpPr>
        <p:spPr>
          <a:xfrm rot="12299641">
            <a:off x="5693603" y="2719745"/>
            <a:ext cx="733647" cy="149419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86C35A0-FB3F-4036-B7B9-B69FA62A7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804" y="2833504"/>
            <a:ext cx="3429996" cy="224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1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Viewing score summary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900" y="1919075"/>
            <a:ext cx="2702815" cy="2710200"/>
          </a:xfrm>
        </p:spPr>
        <p:txBody>
          <a:bodyPr/>
          <a:lstStyle/>
          <a:p>
            <a:r>
              <a:rPr lang="en-US" dirty="0" smtClean="0"/>
              <a:t>Click attempts link on the cover page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585" y="1919075"/>
            <a:ext cx="5018070" cy="28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7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Step </a:t>
            </a:r>
            <a:r>
              <a:rPr lang="en-US" sz="2400" dirty="0" smtClean="0"/>
              <a:t>6: Scroll down and click show data – below chart data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16" y="2071596"/>
            <a:ext cx="8138484" cy="240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21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26B83-F584-4198-BE58-98E7C10E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7: Opening </a:t>
            </a:r>
            <a:r>
              <a:rPr lang="en-US" dirty="0"/>
              <a:t>marked Questions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F49FA2-57B6-49F1-9F9B-1F902907A4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your right go to administration block, click on Manual grading link.</a:t>
            </a:r>
            <a:endParaRPr lang="aa-ET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EDD52E1-7145-4904-9A7F-8504A6AED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865" y="2747425"/>
            <a:ext cx="2009775" cy="165735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E83270FF-DC9E-438C-AF11-658ED155EFCB}"/>
              </a:ext>
            </a:extLst>
          </p:cNvPr>
          <p:cNvSpPr/>
          <p:nvPr/>
        </p:nvSpPr>
        <p:spPr>
          <a:xfrm>
            <a:off x="3381153" y="4125433"/>
            <a:ext cx="733647" cy="8506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C89F66E-49AD-48AE-A12F-45B80059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5" y="2613278"/>
            <a:ext cx="2245662" cy="23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55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CACE26-F4DA-46DF-A1FF-8F2A05AC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8: Viewing/Editing </a:t>
            </a:r>
            <a:r>
              <a:rPr lang="en-US" dirty="0"/>
              <a:t>Marked Scripts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E5AF6A5-69F4-4E78-8E4E-9ACCB7E9A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00" y="1646341"/>
            <a:ext cx="8222100" cy="3139942"/>
          </a:xfrm>
        </p:spPr>
        <p:txBody>
          <a:bodyPr/>
          <a:lstStyle/>
          <a:p>
            <a:r>
              <a:rPr lang="en-US" dirty="0"/>
              <a:t>Use the column already graded to edit marks</a:t>
            </a:r>
          </a:p>
          <a:p>
            <a:r>
              <a:rPr lang="en-US" dirty="0"/>
              <a:t>Click on the link “Also show questions that have been graded automatically”  to view questions marked by the system automatically.</a:t>
            </a:r>
          </a:p>
          <a:p>
            <a:r>
              <a:rPr lang="en-US" dirty="0"/>
              <a:t>NB: The system allows one to mark a question at a time.</a:t>
            </a:r>
            <a:endParaRPr lang="aa-ET" dirty="0"/>
          </a:p>
          <a:p>
            <a:pPr marL="114300" indent="0">
              <a:buNone/>
            </a:pPr>
            <a:endParaRPr lang="aa-ET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9241D2-2DE0-4193-A536-721B18B44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26" y="2935474"/>
            <a:ext cx="6600825" cy="1990725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="" xmlns:a16="http://schemas.microsoft.com/office/drawing/2014/main" id="{F1292F60-6359-497A-8BAA-D1A3787954DA}"/>
              </a:ext>
            </a:extLst>
          </p:cNvPr>
          <p:cNvSpPr/>
          <p:nvPr/>
        </p:nvSpPr>
        <p:spPr>
          <a:xfrm rot="1304644">
            <a:off x="2759505" y="3549357"/>
            <a:ext cx="1844354" cy="241353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Arrow: Right 8">
            <a:extLst>
              <a:ext uri="{FF2B5EF4-FFF2-40B4-BE49-F238E27FC236}">
                <a16:creationId xmlns="" xmlns:a16="http://schemas.microsoft.com/office/drawing/2014/main" id="{CCB745B5-46A6-4D7E-B189-BC043D193E5C}"/>
              </a:ext>
            </a:extLst>
          </p:cNvPr>
          <p:cNvSpPr/>
          <p:nvPr/>
        </p:nvSpPr>
        <p:spPr>
          <a:xfrm rot="13634310">
            <a:off x="6546910" y="3506979"/>
            <a:ext cx="943842" cy="22129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03847680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384</Words>
  <Application>Microsoft Office PowerPoint</Application>
  <PresentationFormat>On-screen Show (16:9)</PresentationFormat>
  <Paragraphs>62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Wingdings</vt:lpstr>
      <vt:lpstr>Arial</vt:lpstr>
      <vt:lpstr>Roboto</vt:lpstr>
      <vt:lpstr>Material</vt:lpstr>
      <vt:lpstr>EXTERNAL EXAMINER MANUAL</vt:lpstr>
      <vt:lpstr>Training learning Outcome</vt:lpstr>
      <vt:lpstr>Step 1: Login</vt:lpstr>
      <vt:lpstr>1.Select the course</vt:lpstr>
      <vt:lpstr>Step 3:  open Exam</vt:lpstr>
      <vt:lpstr>Step 5: Viewing score summary </vt:lpstr>
      <vt:lpstr>Step 6: Scroll down and click show data – below chart data</vt:lpstr>
      <vt:lpstr>Step 7: Opening marked Questions</vt:lpstr>
      <vt:lpstr>Step 8: Viewing/Editing Marked Scripts</vt:lpstr>
      <vt:lpstr>Step 8: Viewing/Editing Marked Scripts</vt:lpstr>
      <vt:lpstr>Step 9: Download responses</vt:lpstr>
      <vt:lpstr>Step 9: Download Marks</vt:lpstr>
      <vt:lpstr>Step 10: view performance statistics</vt:lpstr>
      <vt:lpstr>Step 11: Download Mark sheet </vt:lpstr>
      <vt:lpstr>Documenting Changes made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eclass Student Self-Guide</dc:title>
  <dc:creator>USER</dc:creator>
  <cp:lastModifiedBy>Windows User</cp:lastModifiedBy>
  <cp:revision>27</cp:revision>
  <dcterms:modified xsi:type="dcterms:W3CDTF">2020-08-20T08:52:48Z</dcterms:modified>
</cp:coreProperties>
</file>